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4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2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9F4AF0-574D-4142-A820-CD80FCB508F9}" type="datetimeFigureOut">
              <a:rPr lang="nb-NO" smtClean="0"/>
              <a:t>12.01.2026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8EC828-2224-40D9-8FA6-6A831A29C2D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91017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8EC828-2224-40D9-8FA6-6A831A29C2DF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15800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267F7D3-1A42-CDF3-45D0-EBD4875A6B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53902947-5A87-9273-0F17-2C0A28836D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74ADCE6-407F-6B39-A572-C3F9BA003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2A81B-6B3F-494A-9226-D94ECE604C0C}" type="datetimeFigureOut">
              <a:rPr lang="nb-NO" smtClean="0"/>
              <a:t>12.01.2026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722A9D7-A48D-611B-2A88-7656BF15A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9298500-9009-3C67-0016-28C8B19D6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1DDF2-B4B6-4E80-8290-95EAD911903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91798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0CF07E1-735B-83D8-2CF9-1BCD6928B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EB84D531-57E4-A14B-DE1D-957DADD5B4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201FAD1-BACD-D677-D6CF-02E09C67B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2A81B-6B3F-494A-9226-D94ECE604C0C}" type="datetimeFigureOut">
              <a:rPr lang="nb-NO" smtClean="0"/>
              <a:t>12.01.2026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B4690EB-B8F0-9C59-23CA-F66863B77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C696E5C-5B19-C355-A070-A2C481FE2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1DDF2-B4B6-4E80-8290-95EAD911903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04140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87EF41B1-F9CD-03D3-EBEC-BB930B41AF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43DDC54D-BDCF-5D9D-60F3-654268E545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BB00C12-E831-5D77-1B5E-DF5A3E3E4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2A81B-6B3F-494A-9226-D94ECE604C0C}" type="datetimeFigureOut">
              <a:rPr lang="nb-NO" smtClean="0"/>
              <a:t>12.01.2026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AB00679-96C9-E88F-30F1-44ACF0523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8FB5527-B62C-48DA-A69F-9E52B6747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1DDF2-B4B6-4E80-8290-95EAD911903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02597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96CA9AE-3060-EC19-7993-E6D34635CF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A918054-1377-338D-048B-F6C91C9E10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FBB987F-6C8E-A181-63EC-C826964C12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2A81B-6B3F-494A-9226-D94ECE604C0C}" type="datetimeFigureOut">
              <a:rPr lang="nb-NO" smtClean="0"/>
              <a:t>12.01.2026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F1C767E6-A850-B34C-0A4A-2B9E23075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F103DEB4-EE68-F7B7-C5D1-02A8098B3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1DDF2-B4B6-4E80-8290-95EAD911903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23517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8C9BA29-3A56-733C-6636-71A68C3AF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CF8C3C1B-827B-C804-438E-D80DB2332F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4892114-24A8-3DC7-6898-8C0CB2AA8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2A81B-6B3F-494A-9226-D94ECE604C0C}" type="datetimeFigureOut">
              <a:rPr lang="nb-NO" smtClean="0"/>
              <a:t>12.01.2026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9BBAE5E2-FD2B-11A7-A44A-4D7FF0068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209A9157-6A32-8F76-6D45-26032C2DF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1DDF2-B4B6-4E80-8290-95EAD911903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81417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0A652C7-80E4-5F19-2765-75F3937BF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C8EA65C-2F1F-B3F3-BADC-0FD4D08DB8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DA839E78-67C6-A5C3-C62E-3211CD8233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C5769C32-5815-0A71-FC60-D771AF839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2A81B-6B3F-494A-9226-D94ECE604C0C}" type="datetimeFigureOut">
              <a:rPr lang="nb-NO" smtClean="0"/>
              <a:t>12.01.2026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62A8DAE1-C2D3-FC81-3D9E-3CE785D44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E34A4E46-B6BB-DCD6-94CB-F4CABC017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1DDF2-B4B6-4E80-8290-95EAD911903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15997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8F02228-0683-025A-E069-F771B26A66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6298BC48-1AB2-33DA-691E-52A0429180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3C13D924-2035-DDD3-1416-DF15990953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37145ADD-E490-D9EE-7DA5-A234C7074D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7B126814-311B-D59E-717A-C209149FAD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B6D54455-AF1F-A4BD-8E91-CEAC58125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2A81B-6B3F-494A-9226-D94ECE604C0C}" type="datetimeFigureOut">
              <a:rPr lang="nb-NO" smtClean="0"/>
              <a:t>12.01.2026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C2670076-1BCD-A645-9C9F-CFAF2813E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AAB559D7-0A8D-2F8C-5F59-3519A1413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1DDF2-B4B6-4E80-8290-95EAD911903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33103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B73FC31-0564-E403-9E07-E4A717E74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4C6B5B56-8746-9F91-1300-56530B0F8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2A81B-6B3F-494A-9226-D94ECE604C0C}" type="datetimeFigureOut">
              <a:rPr lang="nb-NO" smtClean="0"/>
              <a:t>12.01.2026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6853A4A0-5C3D-7BD5-2AA7-45BF62E45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08A2F8FF-9255-4F0E-0F22-0B6F4D059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1DDF2-B4B6-4E80-8290-95EAD911903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50893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0C177C3C-9D62-7AE8-6F62-3DCA24A7C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2A81B-6B3F-494A-9226-D94ECE604C0C}" type="datetimeFigureOut">
              <a:rPr lang="nb-NO" smtClean="0"/>
              <a:t>12.01.2026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5DD51594-D980-7308-28E1-7B00E2748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DD358B17-A3FD-D836-BCB4-E97955BB0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1DDF2-B4B6-4E80-8290-95EAD911903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48874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D933FCC-2D67-ED7B-55F0-DA280F3E26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7C58E20-5127-A7A0-8532-BE69279A26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899B0C4E-6E98-19F5-DECD-536FC32517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DE0F0F22-3B5F-C99F-C099-4655CEFFA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2A81B-6B3F-494A-9226-D94ECE604C0C}" type="datetimeFigureOut">
              <a:rPr lang="nb-NO" smtClean="0"/>
              <a:t>12.01.2026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7FCC3B70-F215-23B7-5BF8-2605EF8BB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A5726A12-C1F8-BE8D-3AD4-FA5F76BA2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1DDF2-B4B6-4E80-8290-95EAD911903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92131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D126A70-F2EF-FEC6-189C-5775D342A7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76680DDD-A12B-83C4-0477-9F6BDFA0FB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8475613F-D592-B05C-F3CA-C6A763027E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FC1F7CD3-1923-3871-FBBB-91828AE50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2A81B-6B3F-494A-9226-D94ECE604C0C}" type="datetimeFigureOut">
              <a:rPr lang="nb-NO" smtClean="0"/>
              <a:t>12.01.2026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856DCC08-E781-E0BC-F96A-07ADA22E8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7970A6CB-5C39-A893-484B-B2F492E1C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1DDF2-B4B6-4E80-8290-95EAD911903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99316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F2DF220E-595F-4825-C937-D42C10198A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B3C78633-E08F-547F-29F6-BEC161125A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7E2F8A1-7482-BE19-D83C-C6F0BB24EA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C12A81B-6B3F-494A-9226-D94ECE604C0C}" type="datetimeFigureOut">
              <a:rPr lang="nb-NO" smtClean="0"/>
              <a:t>12.01.2026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C572FAB4-B9B1-F8FB-4A77-D3E0357DB0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4B2703D-8960-519F-0966-7C62DF824A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E01DDF2-B4B6-4E80-8290-95EAD911903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95192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95B0EBD-DC81-F000-B191-779D99FD0D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655066"/>
          </a:xfrm>
        </p:spPr>
        <p:txBody>
          <a:bodyPr>
            <a:normAutofit fontScale="90000"/>
          </a:bodyPr>
          <a:lstStyle/>
          <a:p>
            <a:r>
              <a:rPr lang="nb-NO" dirty="0"/>
              <a:t>Brukerutvalget i Innlandet. Møteplan 2026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3B8DFFEB-84A3-620B-4A83-41F13B9F62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5901" y="1600199"/>
            <a:ext cx="11270751" cy="4872520"/>
          </a:xfrm>
        </p:spPr>
        <p:txBody>
          <a:bodyPr>
            <a:normAutofit/>
          </a:bodyPr>
          <a:lstStyle/>
          <a:p>
            <a:endParaRPr lang="nb-NO" dirty="0"/>
          </a:p>
          <a:p>
            <a:pPr marL="457200" lvl="0" indent="-457200" algn="l">
              <a:buFont typeface="+mj-lt"/>
              <a:buAutoNum type="arabicPeriod"/>
            </a:pPr>
            <a:r>
              <a:rPr lang="nb-NO" dirty="0"/>
              <a:t>Fredag 13. februar 2026. </a:t>
            </a:r>
            <a:r>
              <a:rPr lang="nb-NO" dirty="0" err="1"/>
              <a:t>Kl</a:t>
            </a:r>
            <a:r>
              <a:rPr lang="nb-NO" dirty="0"/>
              <a:t> 0930-1430. Opplæringsdag. Teams.</a:t>
            </a:r>
          </a:p>
          <a:p>
            <a:pPr marL="457200" lvl="0" indent="-457200" algn="l">
              <a:buFont typeface="+mj-lt"/>
              <a:buAutoNum type="arabicPeriod"/>
            </a:pPr>
            <a:endParaRPr lang="nb-NO" dirty="0"/>
          </a:p>
          <a:p>
            <a:pPr marL="457200" lvl="0" indent="-457200" algn="l">
              <a:buFont typeface="+mj-lt"/>
              <a:buAutoNum type="arabicPeriod"/>
            </a:pPr>
            <a:r>
              <a:rPr lang="nb-NO" dirty="0"/>
              <a:t>Onsdag 22. april 2026. </a:t>
            </a:r>
            <a:r>
              <a:rPr lang="nb-NO" dirty="0" err="1"/>
              <a:t>Kl</a:t>
            </a:r>
            <a:r>
              <a:rPr lang="nb-NO" dirty="0"/>
              <a:t> 0930-1430. Fysisk møte på Hamar.</a:t>
            </a:r>
            <a:endParaRPr lang="nb-NO" b="1" dirty="0"/>
          </a:p>
          <a:p>
            <a:pPr marL="457200" lvl="0" indent="-457200" algn="l">
              <a:buFont typeface="+mj-lt"/>
              <a:buAutoNum type="arabicPeriod"/>
            </a:pPr>
            <a:endParaRPr lang="nb-NO" dirty="0"/>
          </a:p>
          <a:p>
            <a:pPr marL="457200" lvl="0" indent="-457200" algn="l">
              <a:buFont typeface="+mj-lt"/>
              <a:buAutoNum type="arabicPeriod"/>
            </a:pPr>
            <a:r>
              <a:rPr lang="nb-NO" dirty="0"/>
              <a:t>Onsdag 20 og torsdag 21 mai. 2 dager i Oslo. </a:t>
            </a:r>
            <a:r>
              <a:rPr lang="nb-NO" dirty="0" err="1"/>
              <a:t>Kl</a:t>
            </a:r>
            <a:r>
              <a:rPr lang="nb-NO" dirty="0"/>
              <a:t> 1000 og avslutning </a:t>
            </a:r>
            <a:r>
              <a:rPr lang="nb-NO" dirty="0" err="1"/>
              <a:t>kl</a:t>
            </a:r>
            <a:r>
              <a:rPr lang="nb-NO" dirty="0"/>
              <a:t> 15 dag 2. Oslo i Direktoratet. Opplegg/møte med ny avdeling for Brukeropplevelser i Nav.</a:t>
            </a:r>
          </a:p>
          <a:p>
            <a:pPr marL="457200" lvl="0" indent="-457200" algn="l">
              <a:buFont typeface="+mj-lt"/>
              <a:buAutoNum type="arabicPeriod"/>
            </a:pPr>
            <a:endParaRPr lang="nb-NO" dirty="0"/>
          </a:p>
          <a:p>
            <a:pPr marL="457200" lvl="0" indent="-457200" algn="l">
              <a:buFont typeface="+mj-lt"/>
              <a:buAutoNum type="arabicPeriod"/>
            </a:pPr>
            <a:r>
              <a:rPr lang="nb-NO" dirty="0"/>
              <a:t>Torsdag  24. september </a:t>
            </a:r>
            <a:r>
              <a:rPr lang="nb-NO" dirty="0" err="1"/>
              <a:t>Kl</a:t>
            </a:r>
            <a:r>
              <a:rPr lang="nb-NO" dirty="0"/>
              <a:t> 0930-1430. Fysisk møte på Hamar</a:t>
            </a:r>
          </a:p>
          <a:p>
            <a:pPr marL="457200" lvl="0" indent="-457200" algn="l">
              <a:buFont typeface="+mj-lt"/>
              <a:buAutoNum type="arabicPeriod"/>
            </a:pPr>
            <a:endParaRPr lang="nb-NO" dirty="0"/>
          </a:p>
          <a:p>
            <a:pPr marL="457200" lvl="0" indent="-457200" algn="l">
              <a:buFont typeface="+mj-lt"/>
              <a:buAutoNum type="arabicPeriod"/>
            </a:pPr>
            <a:r>
              <a:rPr lang="nb-NO" dirty="0"/>
              <a:t>Torsdag 19. november 2026. </a:t>
            </a:r>
            <a:r>
              <a:rPr lang="nb-NO" dirty="0" err="1"/>
              <a:t>Kl</a:t>
            </a:r>
            <a:r>
              <a:rPr lang="nb-NO" dirty="0"/>
              <a:t> 0930-1430. Fysisk møte på Hamar.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9862811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ddf15bfe-616f-49eb-bf8f-6269de7f40a1}" enabled="1" method="Privileged" siteId="{62366534-1ec3-4962-8869-9b5535279d0b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1430</TotalTime>
  <Words>95</Words>
  <Application>Microsoft Office PowerPoint</Application>
  <PresentationFormat>Widescreen</PresentationFormat>
  <Paragraphs>12</Paragraphs>
  <Slides>1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Brukerutvalget i Innlandet. Møteplan 2026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Andersen, Vivian</dc:creator>
  <cp:lastModifiedBy>Andersen, Vivian</cp:lastModifiedBy>
  <cp:revision>2</cp:revision>
  <dcterms:created xsi:type="dcterms:W3CDTF">2025-11-19T10:10:14Z</dcterms:created>
  <dcterms:modified xsi:type="dcterms:W3CDTF">2026-01-12T07:34:36Z</dcterms:modified>
</cp:coreProperties>
</file>